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2" r:id="rId44"/>
    <p:sldId id="353" r:id="rId45"/>
    <p:sldId id="324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9" r:id="rId76"/>
    <p:sldId id="341" r:id="rId77"/>
    <p:sldId id="342" r:id="rId78"/>
    <p:sldId id="350" r:id="rId79"/>
    <p:sldId id="351" r:id="rId80"/>
    <p:sldId id="345" r:id="rId81"/>
    <p:sldId id="346" r:id="rId82"/>
    <p:sldId id="347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1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6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0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1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7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23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04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27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2D05-40A9-4574-A868-A0C30413E7E3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2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youjy12.dothome.co.kr/1-4/index.html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8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2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4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0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5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8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0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8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1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7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88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9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1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37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7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3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72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29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0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7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07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0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34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9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5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71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8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75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90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94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3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07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9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8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86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65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05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2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98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7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8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184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8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70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와이드스크린</PresentationFormat>
  <Paragraphs>0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</cp:revision>
  <dcterms:created xsi:type="dcterms:W3CDTF">2023-03-13T04:16:57Z</dcterms:created>
  <dcterms:modified xsi:type="dcterms:W3CDTF">2023-03-16T03:10:09Z</dcterms:modified>
</cp:coreProperties>
</file>